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7"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13" autoAdjust="0"/>
    <p:restoredTop sz="94575" autoAdjust="0"/>
  </p:normalViewPr>
  <p:slideViewPr>
    <p:cSldViewPr snapToGrid="0">
      <p:cViewPr>
        <p:scale>
          <a:sx n="75" d="100"/>
          <a:sy n="75" d="100"/>
        </p:scale>
        <p:origin x="-2202"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5B776AE-45FC-447E-848F-70791BE63E79}" type="slidenum">
              <a:rPr lang="en-US" altLang="en-US"/>
              <a:pPr/>
              <a:t>‹#›</a:t>
            </a:fld>
            <a:endParaRPr lang="en-US" altLang="en-US"/>
          </a:p>
        </p:txBody>
      </p:sp>
    </p:spTree>
    <p:extLst>
      <p:ext uri="{BB962C8B-B14F-4D97-AF65-F5344CB8AC3E}">
        <p14:creationId xmlns:p14="http://schemas.microsoft.com/office/powerpoint/2010/main" val="38913628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12009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8942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0051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65577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03891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96578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2001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973776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781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14977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303132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4" name="Text Box 12"/>
          <p:cNvSpPr txBox="1">
            <a:spLocks noChangeArrowheads="1"/>
          </p:cNvSpPr>
          <p:nvPr/>
        </p:nvSpPr>
        <p:spPr bwMode="auto">
          <a:xfrm>
            <a:off x="152400" y="685800"/>
            <a:ext cx="5867400" cy="1244600"/>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At a recent convention of millipedes and centipedes held at the Hotel Fleeflea, the desk clerk registered 293 guests.  He noticed that each millipede had 16 legs and that each centipede had 14 legs.  Sean, the shoeshine spider, reported that there were 4,408 legs in total at the convention.  He had to shine all their shoes!  Can you help the desk clerk at the Hotel Fleeflea figure out how many of the registered guests were millipedes and how many were centipedes?</a:t>
            </a:r>
          </a:p>
        </p:txBody>
      </p:sp>
      <p:sp>
        <p:nvSpPr>
          <p:cNvPr id="23565" name="Text Box 13"/>
          <p:cNvSpPr txBox="1">
            <a:spLocks noChangeArrowheads="1"/>
          </p:cNvSpPr>
          <p:nvPr/>
        </p:nvSpPr>
        <p:spPr bwMode="auto">
          <a:xfrm>
            <a:off x="3365500" y="177800"/>
            <a:ext cx="8366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Comp - 15</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5260</TotalTime>
  <Words>92</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95</cp:revision>
  <cp:lastPrinted>2001-04-26T02:59:36Z</cp:lastPrinted>
  <dcterms:created xsi:type="dcterms:W3CDTF">2000-09-03T02:04:07Z</dcterms:created>
  <dcterms:modified xsi:type="dcterms:W3CDTF">2014-05-03T21:26:16Z</dcterms:modified>
</cp:coreProperties>
</file>